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</p:sldIdLst>
  <p:sldSz cy="6858000" cx="12192000"/>
  <p:notesSz cx="6858000" cy="9144000"/>
  <p:embeddedFontLst>
    <p:embeddedFont>
      <p:font typeface="Nunito"/>
      <p:regular r:id="rId78"/>
      <p:bold r:id="rId79"/>
      <p:italic r:id="rId80"/>
      <p:boldItalic r:id="rId81"/>
    </p:embeddedFont>
    <p:embeddedFont>
      <p:font typeface="Century Gothic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6" roundtripDataSignature="AMtx7mg4DXEEvo8PY1DeA8mI8NdHekkD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CenturyGothic-italic.fntdata"/><Relationship Id="rId83" Type="http://schemas.openxmlformats.org/officeDocument/2006/relationships/font" Target="fonts/CenturyGothic-bold.fntdata"/><Relationship Id="rId42" Type="http://schemas.openxmlformats.org/officeDocument/2006/relationships/slide" Target="slides/slide38.xml"/><Relationship Id="rId86" Type="http://customschemas.google.com/relationships/presentationmetadata" Target="metadata"/><Relationship Id="rId41" Type="http://schemas.openxmlformats.org/officeDocument/2006/relationships/slide" Target="slides/slide37.xml"/><Relationship Id="rId85" Type="http://schemas.openxmlformats.org/officeDocument/2006/relationships/font" Target="fonts/CenturyGothic-boldItalic.fntdata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Nunito-italic.fntdata"/><Relationship Id="rId82" Type="http://schemas.openxmlformats.org/officeDocument/2006/relationships/font" Target="fonts/CenturyGothic-regular.fntdata"/><Relationship Id="rId81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font" Target="fonts/Nunito-bold.fntdata"/><Relationship Id="rId34" Type="http://schemas.openxmlformats.org/officeDocument/2006/relationships/slide" Target="slides/slide30.xml"/><Relationship Id="rId78" Type="http://schemas.openxmlformats.org/officeDocument/2006/relationships/font" Target="fonts/Nunito-regular.fntdata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71" name="Google Shape;2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e54d13ee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2e54d13ee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2e54d13ee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g32e54d13ee4_0_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e54d13ee4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2e54d13ee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32e54d13ee4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32e54d13ee4_0_2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e54d13ee4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2e54d13ee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2e54d13ee4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g32e54d13ee4_0_3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7" name="Google Shape;53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" name="Google Shape;55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e54d13ee4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2e54d13ee4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2e54d13ee4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g32e54d13ee4_0_5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e54d13ee4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2e54d13ee4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32e54d13ee4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g32e54d13ee4_0_6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9" name="Google Shape;63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8" name="Google Shape;64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5" name="Google Shape;65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1" name="Google Shape;68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8" name="Google Shape;68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6" name="Google Shape;69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0" name="Google Shape;710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e54d13ee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2e54d13ee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2e54d13ee4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32e54d13ee4_0_7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p6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720" name="Google Shape;720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2e54d13ee4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32e54d13ee4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g32e54d13ee4_0_86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731" name="Google Shape;731;g32e54d13ee4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2e54d13ee4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32e54d13ee4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1" name="Google Shape;741;g32e54d13ee4_0_98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742" name="Google Shape;742;g32e54d13ee4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2e54d13ee4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g32e54d13ee4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3" name="Google Shape;753;g32e54d13ee4_0_113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754" name="Google Shape;754;g32e54d13ee4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e54d13ee4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2e54d13ee4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2e54d13ee4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g32e54d13ee4_0_13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6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8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81" name="Google Shape;81;p78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7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9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9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7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0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0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80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8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8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1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1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8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8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2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82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82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82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82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82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8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8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8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3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83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3" name="Google Shape;123;p83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83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83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6" name="Google Shape;126;p83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83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83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9" name="Google Shape;129;p83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8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8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8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8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4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8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8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5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85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8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7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1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7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72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7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3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73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73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73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7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6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6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76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7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7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7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4" name="Google Shape;74;p77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7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8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6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8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6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6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6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www.w3schools.com/python/python_operators.asp" TargetMode="External"/><Relationship Id="rId4" Type="http://schemas.openxmlformats.org/officeDocument/2006/relationships/image" Target="../media/image1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www.geeksforgeeks.org/loops-and-control-statements-continue-break-and-pass-in-python/" TargetMode="External"/><Relationship Id="rId4" Type="http://schemas.openxmlformats.org/officeDocument/2006/relationships/image" Target="../media/image1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/>
        </p:nvSpPr>
        <p:spPr>
          <a:xfrm>
            <a:off x="1428146" y="295718"/>
            <a:ext cx="8598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Module -1 </a:t>
            </a:r>
            <a:endParaRPr b="1" sz="66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156" name="Google Shape;1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75" y="1532300"/>
            <a:ext cx="10041374" cy="36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How to Input a Single String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980179" y="2297245"/>
            <a:ext cx="786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42" name="Google Shape;24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How to Input a Single String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766329" y="2468345"/>
            <a:ext cx="10126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Note : In online coding tests, do not type any statement inside input() function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50" name="Google Shape;250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2. How to Input a Single Integer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57" name="Google Shape;257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2. How to Input a Single Integer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1032679" y="2411295"/>
            <a:ext cx="10126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65" name="Google Shape;265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2. How to Input a Single Integer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907229" y="2411295"/>
            <a:ext cx="10126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Note : By default, input() function takes string values.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75" name="Google Shape;27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2. How to Input a Single Integer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907229" y="2040620"/>
            <a:ext cx="10126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Note : By default, input() function takes string values.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Use int() function to convert string into an integer.</a:t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83" name="Google Shape;283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/>
          <p:nvPr/>
        </p:nvSpPr>
        <p:spPr>
          <a:xfrm>
            <a:off x="573207" y="559557"/>
            <a:ext cx="79156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3. How to Input a Single Float Value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90" name="Google Shape;290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/>
        </p:nvSpPr>
        <p:spPr>
          <a:xfrm>
            <a:off x="573208" y="559557"/>
            <a:ext cx="78611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3. How to Input a Single Float Value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752079" y="2411320"/>
            <a:ext cx="1012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n=float(input())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/>
        </p:nvSpPr>
        <p:spPr>
          <a:xfrm>
            <a:off x="573208" y="559557"/>
            <a:ext cx="86663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3. How to Input a Single Float Value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807429" y="2254470"/>
            <a:ext cx="10126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n=float(input())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Note : By default, input() function takes string values.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/>
        </p:nvSpPr>
        <p:spPr>
          <a:xfrm>
            <a:off x="573207" y="559557"/>
            <a:ext cx="825689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3. How to Input a Single Float Value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965929" y="1940820"/>
            <a:ext cx="101265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n=float(input())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Note : By default, input() function takes string values.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Use float() function to convert string into a float.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14" name="Google Shape;314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e54d13ee4_0_0"/>
          <p:cNvSpPr txBox="1"/>
          <p:nvPr/>
        </p:nvSpPr>
        <p:spPr>
          <a:xfrm>
            <a:off x="1555846" y="1555843"/>
            <a:ext cx="859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64" name="Google Shape;164;g32e54d13ee4_0_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g32e54d13ee4_0_0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166" name="Google Shape;166;g32e54d13e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50" y="2035700"/>
            <a:ext cx="9782549" cy="3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21" name="Google Shape;321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573208" y="3267991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38" name="Google Shape;33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 txBox="1"/>
          <p:nvPr/>
        </p:nvSpPr>
        <p:spPr>
          <a:xfrm>
            <a:off x="573208" y="3267991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47" name="Google Shape;347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 txBox="1"/>
          <p:nvPr/>
        </p:nvSpPr>
        <p:spPr>
          <a:xfrm>
            <a:off x="436733" y="2753066"/>
            <a:ext cx="103995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1" i="0" sz="38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56" name="Google Shape;35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73208" y="2840266"/>
            <a:ext cx="10399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#list1[1]=‘Rahul’ and so on.</a:t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65" name="Google Shape;365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72" name="Google Shape;372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573208" y="3267991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573208" y="3267991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e54d13ee4_0_22"/>
          <p:cNvSpPr txBox="1"/>
          <p:nvPr/>
        </p:nvSpPr>
        <p:spPr>
          <a:xfrm>
            <a:off x="1555846" y="1555843"/>
            <a:ext cx="859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74" name="Google Shape;174;g32e54d13ee4_0_2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g32e54d13ee4_0_2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176" name="Google Shape;176;g32e54d13ee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50" y="1869675"/>
            <a:ext cx="9871724" cy="33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573208" y="3267991"/>
            <a:ext cx="103995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</a:t>
            </a: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14" name="Google Shape;414;p24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573208" y="2713991"/>
            <a:ext cx="103995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#list1[1]=‘Rahul’ and so on.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16" name="Google Shape;41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6. How to Input Multiple Strings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23" name="Google Shape;423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6. How to Input Multiple Strings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30" name="Google Shape;430;p26"/>
          <p:cNvSpPr txBox="1"/>
          <p:nvPr/>
        </p:nvSpPr>
        <p:spPr>
          <a:xfrm>
            <a:off x="573208" y="2006107"/>
            <a:ext cx="1012664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Rohit</a:t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Rahul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Virat</a:t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7"/>
          <p:cNvSpPr txBox="1"/>
          <p:nvPr/>
        </p:nvSpPr>
        <p:spPr>
          <a:xfrm>
            <a:off x="614151" y="154837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38" name="Google Shape;438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"/>
          <p:cNvSpPr txBox="1"/>
          <p:nvPr/>
        </p:nvSpPr>
        <p:spPr>
          <a:xfrm>
            <a:off x="614151" y="1548373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45" name="Google Shape;445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"/>
          <p:cNvSpPr txBox="1"/>
          <p:nvPr/>
        </p:nvSpPr>
        <p:spPr>
          <a:xfrm>
            <a:off x="614151" y="1548373"/>
            <a:ext cx="1039959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i in range(n):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list1.append(input())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52" name="Google Shape;452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7. How to Input Multiple Strings Within Square Brackets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59" name="Google Shape;459;p30"/>
          <p:cNvSpPr txBox="1"/>
          <p:nvPr/>
        </p:nvSpPr>
        <p:spPr>
          <a:xfrm>
            <a:off x="501908" y="3189507"/>
            <a:ext cx="1012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[‘Rohit’,‘Rahul’,‘Virat’,‘Hardik’]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/>
          <p:nvPr/>
        </p:nvSpPr>
        <p:spPr>
          <a:xfrm>
            <a:off x="614151" y="1548373"/>
            <a:ext cx="10399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str=input()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string_list = str.strip("[]").split(',')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string_list = [s.strip() for s in string_list]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print(string_list)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67" name="Google Shape;467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74" name="Google Shape;474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e54d13ee4_0_32"/>
          <p:cNvSpPr txBox="1"/>
          <p:nvPr/>
        </p:nvSpPr>
        <p:spPr>
          <a:xfrm>
            <a:off x="1408546" y="649093"/>
            <a:ext cx="8598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To check python:</a:t>
            </a:r>
            <a:endParaRPr b="1" sz="66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Type in command prompt: python –version</a:t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84" name="Google Shape;184;g32e54d13ee4_0_3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32e54d13ee4_0_3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186" name="Google Shape;186;g32e54d13ee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50" y="2286225"/>
            <a:ext cx="9289999" cy="39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81" name="Google Shape;481;p3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6"/>
          <p:cNvSpPr txBox="1"/>
          <p:nvPr/>
        </p:nvSpPr>
        <p:spPr>
          <a:xfrm>
            <a:off x="709686" y="2947576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98" name="Google Shape;498;p3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7"/>
          <p:cNvSpPr txBox="1"/>
          <p:nvPr/>
        </p:nvSpPr>
        <p:spPr>
          <a:xfrm>
            <a:off x="709686" y="2947576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00" name="Google Shape;500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07" name="Google Shape;507;p38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8"/>
          <p:cNvSpPr txBox="1"/>
          <p:nvPr/>
        </p:nvSpPr>
        <p:spPr>
          <a:xfrm>
            <a:off x="709675" y="2947575"/>
            <a:ext cx="10870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 but NOT integers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16" name="Google Shape;516;p39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709686" y="2947576"/>
            <a:ext cx="103995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str1=input() #As of now, str1 is a single string, NOT a list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list1=str1.split() #After split(), we always get a list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#But, as of now, list1 is a list of strings,</a:t>
            </a:r>
            <a:r>
              <a:rPr b="1" i="0" lang="en-US" sz="31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but NOT integers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list1=[int(i) for i in list1] #Now we get a list of integers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endParaRPr b="1" i="0" sz="24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18" name="Google Shape;518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Google Shape;519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25" name="Google Shape;525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6" name="Google Shape;526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40" name="Google Shape;540;p42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2"/>
          <p:cNvSpPr txBox="1"/>
          <p:nvPr/>
        </p:nvSpPr>
        <p:spPr>
          <a:xfrm>
            <a:off x="709686" y="2947576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42" name="Google Shape;542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3" name="Google Shape;543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49" name="Google Shape;549;p43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3"/>
          <p:cNvSpPr txBox="1"/>
          <p:nvPr/>
        </p:nvSpPr>
        <p:spPr>
          <a:xfrm>
            <a:off x="709686" y="2947576"/>
            <a:ext cx="10399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 but NOT integers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2" name="Google Shape;552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58" name="Google Shape;558;p44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4"/>
          <p:cNvSpPr txBox="1"/>
          <p:nvPr/>
        </p:nvSpPr>
        <p:spPr>
          <a:xfrm>
            <a:off x="709686" y="2947576"/>
            <a:ext cx="103995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strings,but NOT integers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list1=[int(i) for i in list1] #Now we get a list of integers</a:t>
            </a: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endParaRPr b="1" i="0" sz="34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60" name="Google Shape;560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1" name="Google Shape;561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e54d13ee4_0_52"/>
          <p:cNvSpPr txBox="1"/>
          <p:nvPr/>
        </p:nvSpPr>
        <p:spPr>
          <a:xfrm>
            <a:off x="1408550" y="649100"/>
            <a:ext cx="8598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Execute </a:t>
            </a: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syntax:</a:t>
            </a:r>
            <a:endParaRPr b="1" sz="66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Type python in search box: open python editor</a:t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94" name="Google Shape;194;g32e54d13ee4_0_5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g32e54d13ee4_0_5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196" name="Google Shape;196;g32e54d13ee4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75" y="2597600"/>
            <a:ext cx="9833400" cy="36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10. How to Input Multiple Integers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67" name="Google Shape;567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8" name="Google Shape;568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10. How to Input Multiple Integers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74" name="Google Shape;574;p46"/>
          <p:cNvSpPr txBox="1"/>
          <p:nvPr/>
        </p:nvSpPr>
        <p:spPr>
          <a:xfrm>
            <a:off x="573208" y="2006107"/>
            <a:ext cx="1012664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6" name="Google Shape;576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/>
          <p:nvPr/>
        </p:nvSpPr>
        <p:spPr>
          <a:xfrm>
            <a:off x="614151" y="154837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82" name="Google Shape;582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/>
          <p:nvPr/>
        </p:nvSpPr>
        <p:spPr>
          <a:xfrm>
            <a:off x="614151" y="1548373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89" name="Google Shape;589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0" name="Google Shape;590;p4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9"/>
          <p:cNvSpPr txBox="1"/>
          <p:nvPr/>
        </p:nvSpPr>
        <p:spPr>
          <a:xfrm>
            <a:off x="614151" y="1548373"/>
            <a:ext cx="1039959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i in range(n):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list1.append(int(input()))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96" name="Google Shape;596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7" name="Google Shape;597;p4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11. How to Input Multiple Integers Within Square Brackets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03" name="Google Shape;603;p5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4" name="Google Shape;604;p5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"/>
          <p:cNvSpPr txBox="1"/>
          <p:nvPr/>
        </p:nvSpPr>
        <p:spPr>
          <a:xfrm>
            <a:off x="573208" y="559557"/>
            <a:ext cx="9730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11. How to Input Multiple Integers Within Square Brackets Separated by Comma</a:t>
            </a:r>
            <a:endParaRPr b="1" i="0" sz="41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10" name="Google Shape;610;p51"/>
          <p:cNvSpPr txBox="1"/>
          <p:nvPr/>
        </p:nvSpPr>
        <p:spPr>
          <a:xfrm>
            <a:off x="602583" y="2262732"/>
            <a:ext cx="1012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5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2"/>
          <p:cNvSpPr txBox="1"/>
          <p:nvPr/>
        </p:nvSpPr>
        <p:spPr>
          <a:xfrm>
            <a:off x="614151" y="1548373"/>
            <a:ext cx="1039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s=input()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s=s.strip("[]")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l=list(map(int,s.split(',')))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18" name="Google Shape;618;p5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5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25" name="Google Shape;625;p5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7" name="Google Shape;627;p5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33" name="Google Shape;633;p5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6"/>
          <p:cNvSpPr txBox="1"/>
          <p:nvPr/>
        </p:nvSpPr>
        <p:spPr>
          <a:xfrm>
            <a:off x="573208" y="308248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35" name="Google Shape;635;p5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5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e54d13ee4_0_62"/>
          <p:cNvSpPr txBox="1"/>
          <p:nvPr/>
        </p:nvSpPr>
        <p:spPr>
          <a:xfrm>
            <a:off x="1408550" y="649100"/>
            <a:ext cx="859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indentation:</a:t>
            </a:r>
            <a:endParaRPr b="1" sz="24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04" name="Google Shape;204;g32e54d13ee4_0_6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g32e54d13ee4_0_6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206" name="Google Shape;206;g32e54d13ee4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975" y="2126800"/>
            <a:ext cx="7611500" cy="24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7"/>
          <p:cNvSpPr txBox="1"/>
          <p:nvPr/>
        </p:nvSpPr>
        <p:spPr>
          <a:xfrm>
            <a:off x="573208" y="3082483"/>
            <a:ext cx="1039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print(*list1) #This will print elements of list1 in a single line separated by space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44" name="Google Shape;644;p5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5" name="Google Shape;645;p5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51" name="Google Shape;651;p5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2" name="Google Shape;652;p5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58" name="Google Shape;658;p59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0" name="Google Shape;660;p5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66" name="Google Shape;666;p60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0"/>
          <p:cNvSpPr txBox="1"/>
          <p:nvPr/>
        </p:nvSpPr>
        <p:spPr>
          <a:xfrm>
            <a:off x="573208" y="3082483"/>
            <a:ext cx="111092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68" name="Google Shape;668;p6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6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75" name="Google Shape;675;p6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573208" y="3082483"/>
            <a:ext cx="1110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print(*list1,sep=‘,’) #This will print elements of list1 in a single line separated by space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77" name="Google Shape;677;p6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8" name="Google Shape;678;p6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14. How to Print Elements of a List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84" name="Google Shape;684;p6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5" name="Google Shape;685;p6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14. How to Print Elements of a List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91" name="Google Shape;691;p63"/>
          <p:cNvSpPr txBox="1"/>
          <p:nvPr/>
        </p:nvSpPr>
        <p:spPr>
          <a:xfrm>
            <a:off x="573208" y="2006107"/>
            <a:ext cx="101266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92" name="Google Shape;692;p6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3" name="Google Shape;693;p6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 txBox="1"/>
          <p:nvPr/>
        </p:nvSpPr>
        <p:spPr>
          <a:xfrm>
            <a:off x="600504" y="1622173"/>
            <a:ext cx="11109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print(*list1,sep=‘\n’) #This will print elements of list1 one below the other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99" name="Google Shape;699;p6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0" name="Google Shape;700;p6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06" name="Google Shape;706;p6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7" name="Google Shape;707;p6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13" name="Google Shape;713;p6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5" name="Google Shape;715;p6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e54d13ee4_0_72"/>
          <p:cNvSpPr txBox="1"/>
          <p:nvPr/>
        </p:nvSpPr>
        <p:spPr>
          <a:xfrm>
            <a:off x="1408550" y="649100"/>
            <a:ext cx="85980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variables and Comments:</a:t>
            </a:r>
            <a:endParaRPr b="1" sz="4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4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2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 Python, variables are created when you assign a value to it:</a:t>
            </a:r>
            <a:endParaRPr sz="20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20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g32e54d13ee4_0_7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32e54d13ee4_0_7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216" name="Google Shape;216;g32e54d13ee4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75" y="3745050"/>
            <a:ext cx="3533775" cy="11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2e54d13ee4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00" y="5009375"/>
            <a:ext cx="3533775" cy="12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2e54d13ee4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8575" y="3745050"/>
            <a:ext cx="2639575" cy="15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2e54d13ee4_0_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0450" y="3745050"/>
            <a:ext cx="3054803" cy="15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23" name="Google Shape;723;p6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7"/>
          <p:cNvSpPr txBox="1"/>
          <p:nvPr/>
        </p:nvSpPr>
        <p:spPr>
          <a:xfrm>
            <a:off x="573208" y="3191047"/>
            <a:ext cx="11109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print(list1) #This will print elements of list1 within square brackets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25" name="Google Shape;725;p6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6" name="Google Shape;726;p6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2e54d13ee4_0_86"/>
          <p:cNvSpPr txBox="1"/>
          <p:nvPr/>
        </p:nvSpPr>
        <p:spPr>
          <a:xfrm>
            <a:off x="573208" y="559557"/>
            <a:ext cx="97308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Operators:</a:t>
            </a:r>
            <a:endParaRPr b="1" sz="4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2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link:</a:t>
            </a:r>
            <a:r>
              <a:rPr b="1" lang="en-US" sz="2400" u="sng">
                <a:solidFill>
                  <a:schemeClr val="hlink"/>
                </a:solidFill>
                <a:latin typeface="Aparajita"/>
                <a:ea typeface="Aparajita"/>
                <a:cs typeface="Aparajita"/>
                <a:sym typeface="Aparajita"/>
                <a:hlinkClick r:id="rId3"/>
              </a:rPr>
              <a:t>https://www.w3schools.com/python/python_operators.asp</a:t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34" name="Google Shape;734;g32e54d13ee4_0_86"/>
          <p:cNvSpPr txBox="1"/>
          <p:nvPr/>
        </p:nvSpPr>
        <p:spPr>
          <a:xfrm>
            <a:off x="573200" y="1780277"/>
            <a:ext cx="1110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35" name="Google Shape;735;g32e54d13ee4_0_86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6" name="Google Shape;736;g32e54d13ee4_0_86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737" name="Google Shape;737;g32e54d13ee4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200" y="1780275"/>
            <a:ext cx="8994150" cy="37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2e54d13ee4_0_98"/>
          <p:cNvSpPr txBox="1"/>
          <p:nvPr/>
        </p:nvSpPr>
        <p:spPr>
          <a:xfrm>
            <a:off x="573208" y="559557"/>
            <a:ext cx="9730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Iterators/loops:</a:t>
            </a:r>
            <a:endParaRPr b="1" sz="4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2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link:</a:t>
            </a:r>
            <a:r>
              <a:rPr b="1" lang="en-US" sz="2400" u="sng">
                <a:solidFill>
                  <a:schemeClr val="hlink"/>
                </a:solidFill>
                <a:latin typeface="Aparajita"/>
                <a:ea typeface="Aparajita"/>
                <a:cs typeface="Aparajita"/>
                <a:sym typeface="Aparajita"/>
                <a:hlinkClick r:id="rId3"/>
              </a:rPr>
              <a:t>https://www.geeksforgeeks.org/loops-and-control-statements-continue-break-and-pass-in-python/</a:t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45" name="Google Shape;745;g32e54d13ee4_0_98"/>
          <p:cNvSpPr txBox="1"/>
          <p:nvPr/>
        </p:nvSpPr>
        <p:spPr>
          <a:xfrm>
            <a:off x="573200" y="1780277"/>
            <a:ext cx="1110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46" name="Google Shape;746;g32e54d13ee4_0_9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7" name="Google Shape;747;g32e54d13ee4_0_98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748" name="Google Shape;748;g32e54d13ee4_0_98"/>
          <p:cNvSpPr txBox="1"/>
          <p:nvPr/>
        </p:nvSpPr>
        <p:spPr>
          <a:xfrm>
            <a:off x="676875" y="2171050"/>
            <a:ext cx="962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FFFFFF"/>
                </a:solidFill>
                <a:highlight>
                  <a:srgbClr val="131417"/>
                </a:highlight>
                <a:latin typeface="Nunito"/>
                <a:ea typeface="Nunito"/>
                <a:cs typeface="Nunito"/>
                <a:sym typeface="Nunito"/>
              </a:rPr>
              <a:t>Python supports two types of loops: for loops and while loops</a:t>
            </a:r>
            <a:endParaRPr sz="2650">
              <a:solidFill>
                <a:srgbClr val="FFFFFF"/>
              </a:solidFill>
              <a:highlight>
                <a:srgbClr val="131417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131417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49" name="Google Shape;749;g32e54d13ee4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2865800"/>
            <a:ext cx="7049575" cy="35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2e54d13ee4_0_113"/>
          <p:cNvSpPr txBox="1"/>
          <p:nvPr/>
        </p:nvSpPr>
        <p:spPr>
          <a:xfrm>
            <a:off x="573208" y="559557"/>
            <a:ext cx="9730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Python Conditions:</a:t>
            </a:r>
            <a:endParaRPr b="1" sz="4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57" name="Google Shape;757;g32e54d13ee4_0_113"/>
          <p:cNvSpPr txBox="1"/>
          <p:nvPr/>
        </p:nvSpPr>
        <p:spPr>
          <a:xfrm>
            <a:off x="573200" y="1780277"/>
            <a:ext cx="1110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758" name="Google Shape;758;g32e54d13ee4_0_11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9" name="Google Shape;759;g32e54d13ee4_0_11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760" name="Google Shape;760;g32e54d13ee4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625" y="1678100"/>
            <a:ext cx="8531000" cy="39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e54d13ee4_0_13"/>
          <p:cNvSpPr txBox="1"/>
          <p:nvPr/>
        </p:nvSpPr>
        <p:spPr>
          <a:xfrm>
            <a:off x="1555846" y="1555843"/>
            <a:ext cx="859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Input Output Methods in Python</a:t>
            </a:r>
            <a:endParaRPr b="1" i="0" sz="66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27" name="Google Shape;227;g32e54d13ee4_0_1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g32e54d13ee4_0_1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How to Input a Single String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34" name="Google Shape;234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2024-04-19T16:39:27Z</dcterms:created>
  <dc:creator>RAVEESH HEGDE</dc:creator>
</cp:coreProperties>
</file>